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90119E-2D14-4D08-855C-378CB42D6B56}" type="datetimeFigureOut">
              <a:rPr lang="ru-RU" smtClean="0"/>
              <a:t>24.04.2025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B3DE7A-7FDE-4F1E-931E-8F4C3BA38A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394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70B25-4550-4480-9A9E-4AED515E60D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636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9000"/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781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gi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gif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cdn2.static1-sima-land.com/items/2306636/2/700-nw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" t="14650" r="4859" b="10831"/>
          <a:stretch/>
        </p:blipFill>
        <p:spPr bwMode="auto">
          <a:xfrm>
            <a:off x="-324544" y="-1827584"/>
            <a:ext cx="9793088" cy="895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6578" y="82561"/>
            <a:ext cx="8229600" cy="460351"/>
          </a:xfrm>
        </p:spPr>
        <p:txBody>
          <a:bodyPr>
            <a:normAutofit fontScale="90000"/>
          </a:bodyPr>
          <a:lstStyle/>
          <a:p>
            <a:r>
              <a:rPr lang="ru-RU" sz="3100" b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Bookman Old Style"/>
                <a:ea typeface="+mn-ea"/>
                <a:cs typeface="+mn-cs"/>
              </a:rPr>
              <a:t>ЧЕТЫРЕ</a:t>
            </a:r>
            <a:r>
              <a:rPr lang="ru-RU" sz="3100" b="1" dirty="0">
                <a:solidFill>
                  <a:srgbClr val="0070C0"/>
                </a:solidFill>
              </a:rPr>
              <a:t> </a:t>
            </a:r>
            <a:r>
              <a:rPr lang="ru-RU" sz="3100" b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Bookman Old Style"/>
                <a:ea typeface="+mn-ea"/>
                <a:cs typeface="+mn-cs"/>
              </a:rPr>
              <a:t>ПОКОЛЕНИЯ</a:t>
            </a:r>
            <a:r>
              <a:rPr lang="ru-RU" sz="3100" b="1" dirty="0">
                <a:solidFill>
                  <a:srgbClr val="0070C0"/>
                </a:solidFill>
              </a:rPr>
              <a:t> </a:t>
            </a:r>
            <a:r>
              <a:rPr lang="ru-RU" sz="3100" b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Bookman Old Style"/>
                <a:ea typeface="+mn-ea"/>
                <a:cs typeface="+mn-cs"/>
              </a:rPr>
              <a:t>УЧИТЕЛЕЙ </a:t>
            </a:r>
          </a:p>
        </p:txBody>
      </p:sp>
      <p:sp>
        <p:nvSpPr>
          <p:cNvPr id="11" name="AutoShape 10" descr="https://yoshlarbalansi.uz/sites/default/files/u28/photo_2021-09-30_17-55-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9" name="Picture 11" descr="C:\Users\khizb\OneDrive\Рабочий стол\фото для презентации\Гатауллина Луиза Хамзаевна — копия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824716"/>
            <a:ext cx="1124540" cy="1124540"/>
          </a:xfrm>
          <a:prstGeom prst="ellipse">
            <a:avLst/>
          </a:prstGeom>
          <a:ln w="28575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14" descr="https://yoshlarbalansi.uz/sites/default/files/u28/photo_2021-09-30_17-55-14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3" name="Picture 15" descr="C:\Users\khizb\OneDrive\Рабочий стол\фото для презентации\20161105_18341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7574" r="43569" b="7036"/>
          <a:stretch/>
        </p:blipFill>
        <p:spPr bwMode="auto">
          <a:xfrm rot="5400000">
            <a:off x="4039645" y="4895054"/>
            <a:ext cx="1064709" cy="1066801"/>
          </a:xfrm>
          <a:prstGeom prst="ellipse">
            <a:avLst/>
          </a:prstGeom>
          <a:ln w="28575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C:\Users\khizb\OneDrive\Рабочий стол\фото для презентации\IMG-20200430-WA002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72" t="9833" r="26176" b="63999"/>
          <a:stretch/>
        </p:blipFill>
        <p:spPr bwMode="auto">
          <a:xfrm>
            <a:off x="3106856" y="3824716"/>
            <a:ext cx="1148930" cy="1124540"/>
          </a:xfrm>
          <a:prstGeom prst="ellipse">
            <a:avLst/>
          </a:prstGeom>
          <a:ln w="28575" cap="rnd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2" r="28116"/>
          <a:stretch/>
        </p:blipFill>
        <p:spPr bwMode="auto">
          <a:xfrm>
            <a:off x="4679493" y="3730456"/>
            <a:ext cx="1159748" cy="1126880"/>
          </a:xfrm>
          <a:prstGeom prst="ellipse">
            <a:avLst/>
          </a:prstGeom>
          <a:ln w="28575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755576" y="5953219"/>
            <a:ext cx="7751605" cy="892552"/>
          </a:xfrm>
          <a:prstGeom prst="rect">
            <a:avLst/>
          </a:prstGeom>
          <a:solidFill>
            <a:srgbClr val="66FFFF">
              <a:alpha val="52157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Общий педагогический стаж</a:t>
            </a:r>
          </a:p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нашей семьи –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294 г.</a:t>
            </a:r>
          </a:p>
        </p:txBody>
      </p:sp>
      <p:pic>
        <p:nvPicPr>
          <p:cNvPr id="1026" name="Picture 2" descr="C:\Users\khizb\OneDrive\Рабочий стол\фото для презентации\IMG_20221010_232823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7" t="1" r="28427" b="38076"/>
          <a:stretch/>
        </p:blipFill>
        <p:spPr bwMode="auto">
          <a:xfrm>
            <a:off x="6075398" y="3774882"/>
            <a:ext cx="1033616" cy="1038028"/>
          </a:xfrm>
          <a:prstGeom prst="ellipse">
            <a:avLst/>
          </a:prstGeom>
          <a:ln w="28575" cap="rnd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khizb\OneDrive\Рабочий стол\IMG_20221007_231924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9" t="8992" r="16267" b="20278"/>
          <a:stretch/>
        </p:blipFill>
        <p:spPr bwMode="auto">
          <a:xfrm>
            <a:off x="3851920" y="764704"/>
            <a:ext cx="1152128" cy="1236333"/>
          </a:xfrm>
          <a:prstGeom prst="ellipse">
            <a:avLst/>
          </a:prstGeom>
          <a:ln w="28575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Users\khizb\OneDrive\Рабочий стол\DSC_6594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5" r="6052" b="7093"/>
          <a:stretch/>
        </p:blipFill>
        <p:spPr bwMode="auto">
          <a:xfrm>
            <a:off x="1369739" y="2263368"/>
            <a:ext cx="1008112" cy="1039838"/>
          </a:xfrm>
          <a:prstGeom prst="ellipse">
            <a:avLst/>
          </a:prstGeom>
          <a:ln w="28575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C:\Users\khizb\OneDrive\Рабочий стол\фото для презентации\1367266300_huge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6" r="21334" b="21234"/>
          <a:stretch/>
        </p:blipFill>
        <p:spPr bwMode="auto">
          <a:xfrm>
            <a:off x="2545506" y="2204864"/>
            <a:ext cx="1198898" cy="1185054"/>
          </a:xfrm>
          <a:prstGeom prst="ellipse">
            <a:avLst/>
          </a:prstGeom>
          <a:ln w="28575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1" t="13563" r="19369" b="45829"/>
          <a:stretch/>
        </p:blipFill>
        <p:spPr bwMode="auto">
          <a:xfrm>
            <a:off x="3962027" y="2209475"/>
            <a:ext cx="1008112" cy="1126560"/>
          </a:xfrm>
          <a:prstGeom prst="ellipse">
            <a:avLst/>
          </a:prstGeom>
          <a:ln w="28575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6" name="Picture 4" descr="C:\Users\khizb\OneDrive\Рабочий стол\IMG_20221007_232217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1" t="5547" r="22295" b="9133"/>
          <a:stretch/>
        </p:blipFill>
        <p:spPr bwMode="auto">
          <a:xfrm rot="5400000">
            <a:off x="5305097" y="2263855"/>
            <a:ext cx="1068289" cy="950308"/>
          </a:xfrm>
          <a:prstGeom prst="ellipse">
            <a:avLst/>
          </a:prstGeom>
          <a:ln w="28575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7" descr="C:\Users\khizb\OneDrive\Рабочий стол\фото для презентации\d188d0bad0bed0bbd0b01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26" r="16203" b="20586"/>
          <a:stretch/>
        </p:blipFill>
        <p:spPr bwMode="auto">
          <a:xfrm>
            <a:off x="6745616" y="2263368"/>
            <a:ext cx="959257" cy="1052975"/>
          </a:xfrm>
          <a:prstGeom prst="ellipse">
            <a:avLst/>
          </a:prstGeom>
          <a:ln w="28575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https://i-networks.ru/upload/medialibrary/856/Animated_Arrow_Red_45.gi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C:\Users\khizb\Downloads\preview_1b575c939b003a4f797a5fd846f1adf6.gif"/>
          <p:cNvPicPr>
            <a:picLocks noChangeAspect="1" noChangeArrowheads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56579">
            <a:off x="3306336" y="1148443"/>
            <a:ext cx="415359" cy="105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khizb\Downloads\preview_1b575c939b003a4f797a5fd846f1adf6.gif"/>
          <p:cNvPicPr>
            <a:picLocks noChangeAspect="1" noChangeArrowheads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26791">
            <a:off x="5149725" y="1117289"/>
            <a:ext cx="428724" cy="115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khizb\Downloads\maarrow07.gif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210" y="3215122"/>
            <a:ext cx="1000615" cy="103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5" descr="C:\Users\khizb\Downloads\maarrow07.gif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904" y="3215122"/>
            <a:ext cx="1000615" cy="103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5" descr="C:\Users\khizb\Downloads\maarrow07.gif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949" y="3140968"/>
            <a:ext cx="1000615" cy="103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khizb\Downloads\DelectableBreakableHuman-size_restricted.gif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64243" flipH="1">
            <a:off x="2389627" y="5095131"/>
            <a:ext cx="1497700" cy="38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712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1164</TotalTime>
  <Words>13</Words>
  <Application>Microsoft Office PowerPoint</Application>
  <PresentationFormat>Экран (4:3)</PresentationFormat>
  <Paragraphs>4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ЧЕТЫРЕ ПОКОЛЕНИЯ УЧИТЕЛЕЙ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Визитная карточка (1)</dc:title>
  <dc:creator>khizb</dc:creator>
  <dc:description>ЧЕТЫРЕ ПОКОЛЕНИЯ УЧИТЕЛЕЙ </dc:description>
  <cp:lastModifiedBy>swetlana</cp:lastModifiedBy>
  <cp:revision>45</cp:revision>
  <dcterms:created xsi:type="dcterms:W3CDTF">2022-10-07T17:59:13Z</dcterms:created>
  <dcterms:modified xsi:type="dcterms:W3CDTF">2025-04-24T09:52:08Z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Визитная карточка (1)</vt:lpwstr>
  </property>
  <property fmtid="{D5CDD505-2E9C-101B-9397-08002B2CF9AE}" pid="3" name="SlideDescription">
    <vt:lpwstr>ЧЕТЫРЕ ПОКОЛЕНИЯ УЧИТЕЛЕЙ </vt:lpwstr>
  </property>
</Properties>
</file>